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9" r:id="rId10"/>
    <p:sldId id="271" r:id="rId11"/>
    <p:sldId id="272" r:id="rId12"/>
    <p:sldId id="273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2FAF-93A2-447B-97DD-DC1AA86EF0D8}" type="datetimeFigureOut">
              <a:rPr lang="ru-RU" smtClean="0"/>
              <a:pPr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lipart-library.com/images/8iAbq7LaT.jpg" TargetMode="External"/><Relationship Id="rId2" Type="http://schemas.openxmlformats.org/officeDocument/2006/relationships/hyperlink" Target="http://referad.ru/nedelya-zdoroveya-zdorovejka-v-podgotovitelenoj-gruppe-detskog/48741_html_m1da8f5e6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42852"/>
            <a:ext cx="8391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Безопасное лето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071546"/>
            <a:ext cx="8391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Укусы насекомых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786058"/>
            <a:ext cx="66437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Ос и пчел привлекают сладкие, резкие запахи – на пикнике не оставляй открытыми пищу, фрукты, соки.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786058"/>
            <a:ext cx="66437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Чтобы избежать укуса мошек и слепней не останавливайтесь на отдых вблизи мест выпаса скота и рядом со скотоводческими фермами.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786058"/>
            <a:ext cx="6643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При поездке в зарубежные страны делай вакцинацию против тропических инфекций.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3357562"/>
            <a:ext cx="75724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http://referad.ru/nedelya-zdoroveya-zdorovejka-v-podgotovitelenoj-gruppe-detskog/48741_html_m1da8f5e6.jpg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en-US" dirty="0" smtClean="0">
                <a:hlinkClick r:id="rId3"/>
              </a:rPr>
              <a:t>http://clipart-library.com/images/8iAbq7LaT.jpg</a:t>
            </a:r>
            <a:endParaRPr lang="ru-RU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14678" y="2428868"/>
            <a:ext cx="29243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Источники 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2786058"/>
            <a:ext cx="8072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Применяйте специальные средства по отпугиванию насекомых, но старайтесь избегать нанесения на ядовитых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</a:rPr>
              <a:t>спреев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, лучше носите с собой салфетки репелленты, которые будут отпугивать насекомых. 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643182"/>
            <a:ext cx="83582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От укусов клещей поможет защититься головной убор, всегда надевайте его, когда идете в лес или парк. При высокой опасности укуса клеща желательно надевать одежду, закрывающую ноги и руки.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786058"/>
            <a:ext cx="628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Избегайте контакта с осами, пчелами, шмелями и шершнями: их укусы болезненны и могут вызвать аллергическую реакцию.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928934"/>
            <a:ext cx="6858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Если тебя укусило насекомое, то не расчесывай место укуса. Промойте его холодной водой с мылом.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3143248"/>
            <a:ext cx="6072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Приложите к месту укуса лед.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3143248"/>
            <a:ext cx="60722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При сильном покраснении и отеке прими антигистаминное средство.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571744"/>
            <a:ext cx="77867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Если появились сильный зуд, слабость, озноб, головокружение, повысилась температура – это аллергическая реакция на укус насекомого. Срочно вызывай скорую медицинскую помощь.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786058"/>
            <a:ext cx="6643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При укусе пчелы – вытащи жало, лучше сделать это пинцетом.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214</Words>
  <Application>Microsoft Office PowerPoint</Application>
  <PresentationFormat>Экран (4:3)</PresentationFormat>
  <Paragraphs>17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admin</cp:lastModifiedBy>
  <cp:revision>68</cp:revision>
  <dcterms:created xsi:type="dcterms:W3CDTF">2018-06-04T15:44:55Z</dcterms:created>
  <dcterms:modified xsi:type="dcterms:W3CDTF">2022-06-17T16:27:06Z</dcterms:modified>
</cp:coreProperties>
</file>