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5" r:id="rId4"/>
    <p:sldId id="261" r:id="rId5"/>
    <p:sldId id="269" r:id="rId6"/>
    <p:sldId id="270" r:id="rId7"/>
    <p:sldId id="271" r:id="rId8"/>
    <p:sldId id="262" r:id="rId9"/>
    <p:sldId id="263" r:id="rId10"/>
    <p:sldId id="264" r:id="rId11"/>
    <p:sldId id="265" r:id="rId12"/>
    <p:sldId id="274" r:id="rId13"/>
    <p:sldId id="266" r:id="rId14"/>
    <p:sldId id="273" r:id="rId15"/>
    <p:sldId id="272" r:id="rId16"/>
    <p:sldId id="268" r:id="rId17"/>
    <p:sldId id="267" r:id="rId18"/>
    <p:sldId id="260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3333C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ulti-mama.ru/zagadki-pro-leto/" TargetMode="External"/><Relationship Id="rId2" Type="http://schemas.openxmlformats.org/officeDocument/2006/relationships/hyperlink" Target="https://catherineasquithgallery.com/uploads/posts/2021-02/1613643936_2-p-fon-dlya-prezentatsii-romashki-2.jp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332656"/>
            <a:ext cx="6408712" cy="2664296"/>
          </a:xfrm>
        </p:spPr>
        <p:txBody>
          <a:bodyPr>
            <a:noAutofit/>
          </a:bodyPr>
          <a:lstStyle/>
          <a:p>
            <a:r>
              <a:rPr lang="ru-RU" sz="8800" b="1" dirty="0" smtClean="0">
                <a:ln>
                  <a:solidFill>
                    <a:srgbClr val="00B05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Угадай-ка!</a:t>
            </a:r>
            <a:br>
              <a:rPr lang="ru-RU" sz="8800" b="1" dirty="0" smtClean="0">
                <a:ln>
                  <a:solidFill>
                    <a:srgbClr val="00B05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8800" b="1" dirty="0" smtClean="0">
                <a:ln>
                  <a:solidFill>
                    <a:srgbClr val="00B05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«Лето»</a:t>
            </a:r>
            <a:endParaRPr lang="ru-RU" sz="8800" b="1" dirty="0">
              <a:ln>
                <a:solidFill>
                  <a:srgbClr val="00B05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7164288" y="6021288"/>
            <a:ext cx="1512168" cy="432048"/>
          </a:xfrm>
          <a:prstGeom prst="actionButtonForwardNext">
            <a:avLst/>
          </a:prstGeom>
          <a:solidFill>
            <a:srgbClr val="00B05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сведения 6">
            <a:hlinkClick r:id="" action="ppaction://hlinkshowjump?jump=lastslide" highlightClick="1"/>
          </p:cNvPr>
          <p:cNvSpPr/>
          <p:nvPr/>
        </p:nvSpPr>
        <p:spPr>
          <a:xfrm>
            <a:off x="450392" y="332656"/>
            <a:ext cx="521208" cy="936104"/>
          </a:xfrm>
          <a:prstGeom prst="actionButtonInformation">
            <a:avLst/>
          </a:prstGeom>
          <a:solidFill>
            <a:srgbClr val="00B050"/>
          </a:solidFill>
          <a:ln w="190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19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Антон\Desktop\Question-Mark-yello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2091" y="3272098"/>
            <a:ext cx="1292050" cy="129205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2881859" y="4565652"/>
            <a:ext cx="3632515" cy="1080120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ea typeface="Times New Roman"/>
              </a:rPr>
              <a:t>Роса</a:t>
            </a:r>
            <a:endParaRPr lang="ru-RU" sz="4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164288" y="6048358"/>
            <a:ext cx="1512168" cy="432048"/>
          </a:xfrm>
          <a:prstGeom prst="actionButtonForwardNext">
            <a:avLst/>
          </a:prstGeom>
          <a:solidFill>
            <a:srgbClr val="00B05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260648"/>
            <a:ext cx="74888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/>
            <a:r>
              <a:rPr lang="ru-RU" sz="3600" b="1" dirty="0">
                <a:ln>
                  <a:solidFill>
                    <a:srgbClr val="00B05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ea typeface="Times New Roman"/>
              </a:rPr>
              <a:t>Утром бусы засверкали, </a:t>
            </a:r>
            <a:endParaRPr lang="ru-RU" sz="3600" b="1" dirty="0" smtClean="0">
              <a:ln>
                <a:solidFill>
                  <a:srgbClr val="00B05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/>
              <a:ea typeface="Times New Roman"/>
            </a:endParaRPr>
          </a:p>
          <a:p>
            <a:pPr lvl="0" algn="ctr" fontAlgn="base"/>
            <a:r>
              <a:rPr lang="ru-RU" sz="3600" b="1" dirty="0" smtClean="0">
                <a:ln>
                  <a:solidFill>
                    <a:srgbClr val="00B05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ea typeface="Times New Roman"/>
              </a:rPr>
              <a:t>Всю </a:t>
            </a:r>
            <a:r>
              <a:rPr lang="ru-RU" sz="3600" b="1" dirty="0">
                <a:ln>
                  <a:solidFill>
                    <a:srgbClr val="00B05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ea typeface="Times New Roman"/>
              </a:rPr>
              <a:t>траву собой заткали, </a:t>
            </a:r>
            <a:endParaRPr lang="ru-RU" sz="3600" b="1" dirty="0" smtClean="0">
              <a:ln>
                <a:solidFill>
                  <a:srgbClr val="00B05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/>
              <a:ea typeface="Times New Roman"/>
            </a:endParaRPr>
          </a:p>
          <a:p>
            <a:pPr lvl="0" algn="ctr" fontAlgn="base"/>
            <a:r>
              <a:rPr lang="ru-RU" sz="3600" b="1" dirty="0" smtClean="0">
                <a:ln>
                  <a:solidFill>
                    <a:srgbClr val="00B05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ea typeface="Times New Roman"/>
              </a:rPr>
              <a:t>А </a:t>
            </a:r>
            <a:r>
              <a:rPr lang="ru-RU" sz="3600" b="1" dirty="0">
                <a:ln>
                  <a:solidFill>
                    <a:srgbClr val="00B05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ea typeface="Times New Roman"/>
              </a:rPr>
              <a:t>пошли искать их днём, </a:t>
            </a:r>
            <a:endParaRPr lang="ru-RU" sz="3600" b="1" dirty="0" smtClean="0">
              <a:ln>
                <a:solidFill>
                  <a:srgbClr val="00B05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/>
              <a:ea typeface="Times New Roman"/>
            </a:endParaRPr>
          </a:p>
          <a:p>
            <a:pPr lvl="0" algn="ctr" fontAlgn="base"/>
            <a:r>
              <a:rPr lang="ru-RU" sz="3600" b="1" dirty="0" smtClean="0">
                <a:ln>
                  <a:solidFill>
                    <a:srgbClr val="00B05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ea typeface="Times New Roman"/>
              </a:rPr>
              <a:t>Ищем</a:t>
            </a:r>
            <a:r>
              <a:rPr lang="ru-RU" sz="3600" b="1" dirty="0">
                <a:ln>
                  <a:solidFill>
                    <a:srgbClr val="00B05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ea typeface="Times New Roman"/>
              </a:rPr>
              <a:t>, ищем — не найдём.</a:t>
            </a:r>
          </a:p>
          <a:p>
            <a:pPr lvl="0" algn="ctr" fontAlgn="base"/>
            <a:endParaRPr lang="ru-RU" sz="3600" b="1" dirty="0">
              <a:ln>
                <a:solidFill>
                  <a:srgbClr val="00B05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/>
              <a:ea typeface="Times New Roman"/>
            </a:endParaRPr>
          </a:p>
          <a:p>
            <a:pPr lvl="0" algn="ctr" fontAlgn="base"/>
            <a:endParaRPr lang="ru-RU" sz="3600" b="1" dirty="0">
              <a:ln>
                <a:solidFill>
                  <a:srgbClr val="00B05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34154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Антон\Desktop\Question-Mark-yello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2091" y="3272098"/>
            <a:ext cx="1292050" cy="129205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2881859" y="4565652"/>
            <a:ext cx="3632515" cy="1080120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ea typeface="Times New Roman"/>
              </a:rPr>
              <a:t>Малина</a:t>
            </a:r>
            <a:endParaRPr lang="ru-RU" sz="4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164288" y="6048358"/>
            <a:ext cx="1512168" cy="432048"/>
          </a:xfrm>
          <a:prstGeom prst="actionButtonForwardNext">
            <a:avLst/>
          </a:prstGeom>
          <a:solidFill>
            <a:srgbClr val="00B05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260648"/>
            <a:ext cx="748883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/>
            <a:r>
              <a:rPr lang="ru-RU" sz="3600" b="1" dirty="0">
                <a:ln>
                  <a:solidFill>
                    <a:srgbClr val="00B05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ea typeface="Times New Roman"/>
              </a:rPr>
              <a:t>Бусы красные висят </a:t>
            </a:r>
            <a:endParaRPr lang="ru-RU" sz="3600" b="1" dirty="0" smtClean="0">
              <a:ln>
                <a:solidFill>
                  <a:srgbClr val="00B05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/>
              <a:ea typeface="Times New Roman"/>
            </a:endParaRPr>
          </a:p>
          <a:p>
            <a:pPr lvl="0" algn="ctr" fontAlgn="base"/>
            <a:r>
              <a:rPr lang="ru-RU" sz="3600" b="1" dirty="0" smtClean="0">
                <a:ln>
                  <a:solidFill>
                    <a:srgbClr val="00B05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ea typeface="Times New Roman"/>
              </a:rPr>
              <a:t>Из </a:t>
            </a:r>
            <a:r>
              <a:rPr lang="ru-RU" sz="3600" b="1" dirty="0">
                <a:ln>
                  <a:solidFill>
                    <a:srgbClr val="00B05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ea typeface="Times New Roman"/>
              </a:rPr>
              <a:t>кустов на нас глядят, </a:t>
            </a:r>
            <a:endParaRPr lang="ru-RU" sz="3600" b="1" dirty="0" smtClean="0">
              <a:ln>
                <a:solidFill>
                  <a:srgbClr val="00B05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/>
              <a:ea typeface="Times New Roman"/>
            </a:endParaRPr>
          </a:p>
          <a:p>
            <a:pPr lvl="0" algn="ctr" fontAlgn="base"/>
            <a:r>
              <a:rPr lang="ru-RU" sz="3600" b="1" dirty="0" smtClean="0">
                <a:ln>
                  <a:solidFill>
                    <a:srgbClr val="00B05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ea typeface="Times New Roman"/>
              </a:rPr>
              <a:t>Очень </a:t>
            </a:r>
            <a:r>
              <a:rPr lang="ru-RU" sz="3600" b="1" dirty="0">
                <a:ln>
                  <a:solidFill>
                    <a:srgbClr val="00B05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ea typeface="Times New Roman"/>
              </a:rPr>
              <a:t>любят бусы эти </a:t>
            </a:r>
            <a:endParaRPr lang="ru-RU" sz="3600" b="1" dirty="0" smtClean="0">
              <a:ln>
                <a:solidFill>
                  <a:srgbClr val="00B05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/>
              <a:ea typeface="Times New Roman"/>
            </a:endParaRPr>
          </a:p>
          <a:p>
            <a:pPr lvl="0" algn="ctr" fontAlgn="base"/>
            <a:r>
              <a:rPr lang="ru-RU" sz="3600" b="1" dirty="0" smtClean="0">
                <a:ln>
                  <a:solidFill>
                    <a:srgbClr val="00B05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ea typeface="Times New Roman"/>
              </a:rPr>
              <a:t>Дети</a:t>
            </a:r>
            <a:r>
              <a:rPr lang="ru-RU" sz="3600" b="1" dirty="0">
                <a:ln>
                  <a:solidFill>
                    <a:srgbClr val="00B05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ea typeface="Times New Roman"/>
              </a:rPr>
              <a:t>, птицы и медведи.</a:t>
            </a:r>
          </a:p>
          <a:p>
            <a:pPr lvl="0" algn="ctr" fontAlgn="base"/>
            <a:endParaRPr lang="ru-RU" sz="3600" b="1" dirty="0">
              <a:ln>
                <a:solidFill>
                  <a:srgbClr val="00B05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78504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Антон\Desktop\Question-Mark-yello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2091" y="3272098"/>
            <a:ext cx="1292050" cy="129205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2881859" y="4565652"/>
            <a:ext cx="3632515" cy="1080120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ea typeface="Times New Roman"/>
              </a:rPr>
              <a:t>Крапива</a:t>
            </a:r>
            <a:endParaRPr lang="ru-RU" sz="4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6" name="Управляющая кнопка: далее 5">
            <a:hlinkClick r:id="" action="ppaction://hlinkshowjump?jump=endshow" highlightClick="1"/>
          </p:cNvPr>
          <p:cNvSpPr/>
          <p:nvPr/>
        </p:nvSpPr>
        <p:spPr>
          <a:xfrm>
            <a:off x="7164288" y="6048358"/>
            <a:ext cx="1512168" cy="432048"/>
          </a:xfrm>
          <a:prstGeom prst="actionButtonForwardNext">
            <a:avLst/>
          </a:prstGeom>
          <a:solidFill>
            <a:srgbClr val="00B05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260648"/>
            <a:ext cx="74888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/>
            <a:r>
              <a:rPr lang="ru-RU" sz="3600" b="1" dirty="0">
                <a:ln>
                  <a:solidFill>
                    <a:srgbClr val="00B05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ea typeface="Times New Roman"/>
              </a:rPr>
              <a:t>Ах, не трогайте меня: </a:t>
            </a:r>
            <a:endParaRPr lang="ru-RU" sz="3600" b="1" dirty="0" smtClean="0">
              <a:ln>
                <a:solidFill>
                  <a:srgbClr val="00B05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/>
              <a:ea typeface="Times New Roman"/>
            </a:endParaRPr>
          </a:p>
          <a:p>
            <a:pPr lvl="0" algn="ctr" fontAlgn="base"/>
            <a:r>
              <a:rPr lang="ru-RU" sz="3600" b="1" dirty="0" smtClean="0">
                <a:ln>
                  <a:solidFill>
                    <a:srgbClr val="00B05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ea typeface="Times New Roman"/>
              </a:rPr>
              <a:t>Обожгу </a:t>
            </a:r>
            <a:r>
              <a:rPr lang="ru-RU" sz="3600" b="1" dirty="0">
                <a:ln>
                  <a:solidFill>
                    <a:srgbClr val="00B05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ea typeface="Times New Roman"/>
              </a:rPr>
              <a:t>и без огня!</a:t>
            </a:r>
          </a:p>
          <a:p>
            <a:pPr lvl="0" algn="ctr" fontAlgn="base"/>
            <a:endParaRPr lang="ru-RU" sz="3600" b="1" dirty="0">
              <a:ln>
                <a:solidFill>
                  <a:srgbClr val="00B05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/>
              <a:ea typeface="Times New Roman"/>
            </a:endParaRPr>
          </a:p>
          <a:p>
            <a:pPr lvl="0" algn="ctr" fontAlgn="base"/>
            <a:endParaRPr lang="ru-RU" sz="3600" b="1" dirty="0">
              <a:ln>
                <a:solidFill>
                  <a:srgbClr val="00B05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04436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Антон\Desktop\Question-Mark-yello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2091" y="3272098"/>
            <a:ext cx="1292050" cy="129205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2881859" y="4565652"/>
            <a:ext cx="3632515" cy="1080120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ea typeface="Times New Roman"/>
              </a:rPr>
              <a:t>Лето</a:t>
            </a:r>
            <a:endParaRPr lang="ru-RU" sz="4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164288" y="6048358"/>
            <a:ext cx="1512168" cy="432048"/>
          </a:xfrm>
          <a:prstGeom prst="actionButtonForwardNext">
            <a:avLst/>
          </a:prstGeom>
          <a:solidFill>
            <a:srgbClr val="00B05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260648"/>
            <a:ext cx="748883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/>
            <a:r>
              <a:rPr lang="ru-RU" sz="3600" b="1" dirty="0">
                <a:ln>
                  <a:solidFill>
                    <a:srgbClr val="00B05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ea typeface="Times New Roman"/>
              </a:rPr>
              <a:t>Слышно пенье комаров, </a:t>
            </a:r>
            <a:endParaRPr lang="ru-RU" sz="3600" b="1" dirty="0" smtClean="0">
              <a:ln>
                <a:solidFill>
                  <a:srgbClr val="00B05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/>
              <a:ea typeface="Times New Roman"/>
            </a:endParaRPr>
          </a:p>
          <a:p>
            <a:pPr lvl="0" algn="ctr" fontAlgn="base"/>
            <a:r>
              <a:rPr lang="ru-RU" sz="3600" b="1" dirty="0" smtClean="0">
                <a:ln>
                  <a:solidFill>
                    <a:srgbClr val="00B05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ea typeface="Times New Roman"/>
              </a:rPr>
              <a:t>Время </a:t>
            </a:r>
            <a:r>
              <a:rPr lang="ru-RU" sz="3600" b="1" dirty="0">
                <a:ln>
                  <a:solidFill>
                    <a:srgbClr val="00B05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ea typeface="Times New Roman"/>
              </a:rPr>
              <a:t>ягод и грибов, </a:t>
            </a:r>
            <a:endParaRPr lang="ru-RU" sz="3600" b="1" dirty="0" smtClean="0">
              <a:ln>
                <a:solidFill>
                  <a:srgbClr val="00B05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/>
              <a:ea typeface="Times New Roman"/>
            </a:endParaRPr>
          </a:p>
          <a:p>
            <a:pPr lvl="0" algn="ctr" fontAlgn="base"/>
            <a:r>
              <a:rPr lang="ru-RU" sz="3600" b="1" dirty="0" smtClean="0">
                <a:ln>
                  <a:solidFill>
                    <a:srgbClr val="00B05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ea typeface="Times New Roman"/>
              </a:rPr>
              <a:t>Озеро </a:t>
            </a:r>
            <a:r>
              <a:rPr lang="ru-RU" sz="3600" b="1" dirty="0">
                <a:ln>
                  <a:solidFill>
                    <a:srgbClr val="00B05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ea typeface="Times New Roman"/>
              </a:rPr>
              <a:t>теплом согрето, </a:t>
            </a:r>
            <a:endParaRPr lang="ru-RU" sz="3600" b="1" dirty="0" smtClean="0">
              <a:ln>
                <a:solidFill>
                  <a:srgbClr val="00B05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/>
              <a:ea typeface="Times New Roman"/>
            </a:endParaRPr>
          </a:p>
          <a:p>
            <a:pPr lvl="0" algn="ctr" fontAlgn="base"/>
            <a:r>
              <a:rPr lang="ru-RU" sz="3600" b="1" dirty="0" smtClean="0">
                <a:ln>
                  <a:solidFill>
                    <a:srgbClr val="00B05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ea typeface="Times New Roman"/>
              </a:rPr>
              <a:t>Всех </a:t>
            </a:r>
            <a:r>
              <a:rPr lang="ru-RU" sz="3600" b="1" dirty="0">
                <a:ln>
                  <a:solidFill>
                    <a:srgbClr val="00B05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ea typeface="Times New Roman"/>
              </a:rPr>
              <a:t>зовет купаться …</a:t>
            </a:r>
          </a:p>
          <a:p>
            <a:pPr lvl="0" algn="ctr" fontAlgn="base"/>
            <a:endParaRPr lang="ru-RU" sz="3600" b="1" dirty="0">
              <a:ln>
                <a:solidFill>
                  <a:srgbClr val="00B05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92214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Антон\Desktop\Question-Mark-yello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2091" y="3272098"/>
            <a:ext cx="1292050" cy="129205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2881859" y="4565652"/>
            <a:ext cx="3632515" cy="1080120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ea typeface="Times New Roman"/>
              </a:rPr>
              <a:t>Бабочка</a:t>
            </a:r>
            <a:endParaRPr lang="ru-RU" sz="4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164288" y="6048358"/>
            <a:ext cx="1512168" cy="432048"/>
          </a:xfrm>
          <a:prstGeom prst="actionButtonForwardNext">
            <a:avLst/>
          </a:prstGeom>
          <a:solidFill>
            <a:srgbClr val="00B05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260648"/>
            <a:ext cx="74888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/>
            <a:r>
              <a:rPr lang="ru-RU" sz="3600" b="1" dirty="0">
                <a:ln>
                  <a:solidFill>
                    <a:srgbClr val="00B05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ea typeface="Times New Roman"/>
              </a:rPr>
              <a:t>Над цветком порхает, пляшет Веерком узорным машет.</a:t>
            </a:r>
          </a:p>
          <a:p>
            <a:pPr lvl="0" algn="ctr" fontAlgn="base"/>
            <a:endParaRPr lang="ru-RU" sz="3600" b="1" dirty="0">
              <a:ln>
                <a:solidFill>
                  <a:srgbClr val="00B05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15978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Антон\Desktop\Question-Mark-yello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2091" y="3272098"/>
            <a:ext cx="1292050" cy="129205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2881859" y="4565652"/>
            <a:ext cx="3632515" cy="1080120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ea typeface="Times New Roman"/>
              </a:rPr>
              <a:t>Комар</a:t>
            </a:r>
            <a:endParaRPr lang="ru-RU" sz="4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164288" y="6048358"/>
            <a:ext cx="1512168" cy="432048"/>
          </a:xfrm>
          <a:prstGeom prst="actionButtonForwardNext">
            <a:avLst/>
          </a:prstGeom>
          <a:solidFill>
            <a:srgbClr val="00B05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260648"/>
            <a:ext cx="74888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/>
            <a:r>
              <a:rPr lang="ru-RU" sz="3600" b="1" dirty="0">
                <a:ln>
                  <a:solidFill>
                    <a:srgbClr val="00B05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ea typeface="Times New Roman"/>
              </a:rPr>
              <a:t>Не зверь, не птица, </a:t>
            </a:r>
            <a:endParaRPr lang="ru-RU" sz="3600" b="1" dirty="0" smtClean="0">
              <a:ln>
                <a:solidFill>
                  <a:srgbClr val="00B05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/>
              <a:ea typeface="Times New Roman"/>
            </a:endParaRPr>
          </a:p>
          <a:p>
            <a:pPr lvl="0" algn="ctr" fontAlgn="base"/>
            <a:r>
              <a:rPr lang="ru-RU" sz="3600" b="1" dirty="0" smtClean="0">
                <a:ln>
                  <a:solidFill>
                    <a:srgbClr val="00B05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ea typeface="Times New Roman"/>
              </a:rPr>
              <a:t>носок </a:t>
            </a:r>
            <a:r>
              <a:rPr lang="ru-RU" sz="3600" b="1" dirty="0">
                <a:ln>
                  <a:solidFill>
                    <a:srgbClr val="00B05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ea typeface="Times New Roman"/>
              </a:rPr>
              <a:t>как спица. </a:t>
            </a:r>
            <a:endParaRPr lang="ru-RU" sz="3600" b="1" dirty="0" smtClean="0">
              <a:ln>
                <a:solidFill>
                  <a:srgbClr val="00B05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/>
              <a:ea typeface="Times New Roman"/>
            </a:endParaRPr>
          </a:p>
          <a:p>
            <a:pPr lvl="0" algn="ctr" fontAlgn="base"/>
            <a:r>
              <a:rPr lang="ru-RU" sz="3600" b="1" dirty="0" smtClean="0">
                <a:ln>
                  <a:solidFill>
                    <a:srgbClr val="00B05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ea typeface="Times New Roman"/>
              </a:rPr>
              <a:t>Летит </a:t>
            </a:r>
            <a:r>
              <a:rPr lang="ru-RU" sz="3600" b="1" dirty="0">
                <a:ln>
                  <a:solidFill>
                    <a:srgbClr val="00B05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ea typeface="Times New Roman"/>
              </a:rPr>
              <a:t>— пищит, </a:t>
            </a:r>
            <a:endParaRPr lang="ru-RU" sz="3600" b="1" dirty="0" smtClean="0">
              <a:ln>
                <a:solidFill>
                  <a:srgbClr val="00B05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/>
              <a:ea typeface="Times New Roman"/>
            </a:endParaRPr>
          </a:p>
          <a:p>
            <a:pPr lvl="0" algn="ctr" fontAlgn="base"/>
            <a:r>
              <a:rPr lang="ru-RU" sz="3600" b="1" dirty="0" smtClean="0">
                <a:ln>
                  <a:solidFill>
                    <a:srgbClr val="00B05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ea typeface="Times New Roman"/>
              </a:rPr>
              <a:t>сядет </a:t>
            </a:r>
            <a:r>
              <a:rPr lang="ru-RU" sz="3600" b="1" dirty="0">
                <a:ln>
                  <a:solidFill>
                    <a:srgbClr val="00B05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ea typeface="Times New Roman"/>
              </a:rPr>
              <a:t>— </a:t>
            </a:r>
            <a:r>
              <a:rPr lang="ru-RU" sz="3600" b="1" dirty="0" smtClean="0">
                <a:ln>
                  <a:solidFill>
                    <a:srgbClr val="00B05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ea typeface="Times New Roman"/>
              </a:rPr>
              <a:t>молчит.</a:t>
            </a:r>
            <a:endParaRPr lang="ru-RU" sz="3600" b="1" dirty="0">
              <a:ln>
                <a:solidFill>
                  <a:srgbClr val="00B05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35232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Антон\Desktop\Question-Mark-yello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2091" y="3272098"/>
            <a:ext cx="1292050" cy="129205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2881859" y="4565652"/>
            <a:ext cx="3632515" cy="1080120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ea typeface="Times New Roman"/>
              </a:rPr>
              <a:t>Солнце</a:t>
            </a:r>
            <a:endParaRPr lang="ru-RU" sz="4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164288" y="6048358"/>
            <a:ext cx="1512168" cy="432048"/>
          </a:xfrm>
          <a:prstGeom prst="actionButtonForwardNext">
            <a:avLst/>
          </a:prstGeom>
          <a:solidFill>
            <a:srgbClr val="00B05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260648"/>
            <a:ext cx="74888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/>
            <a:r>
              <a:rPr lang="ru-RU" sz="3600" b="1" dirty="0">
                <a:ln>
                  <a:solidFill>
                    <a:srgbClr val="00B05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ea typeface="Times New Roman"/>
              </a:rPr>
              <a:t>Ты весь мир обогреваешь </a:t>
            </a:r>
            <a:endParaRPr lang="ru-RU" sz="3600" b="1" dirty="0" smtClean="0">
              <a:ln>
                <a:solidFill>
                  <a:srgbClr val="00B05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/>
              <a:ea typeface="Times New Roman"/>
            </a:endParaRPr>
          </a:p>
          <a:p>
            <a:pPr lvl="0" algn="ctr" fontAlgn="base"/>
            <a:r>
              <a:rPr lang="ru-RU" sz="3600" b="1" dirty="0" smtClean="0">
                <a:ln>
                  <a:solidFill>
                    <a:srgbClr val="00B05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ea typeface="Times New Roman"/>
              </a:rPr>
              <a:t>И </a:t>
            </a:r>
            <a:r>
              <a:rPr lang="ru-RU" sz="3600" b="1" dirty="0">
                <a:ln>
                  <a:solidFill>
                    <a:srgbClr val="00B05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ea typeface="Times New Roman"/>
              </a:rPr>
              <a:t>усталости не знаешь, Улыбаешься в оконце, </a:t>
            </a:r>
            <a:endParaRPr lang="ru-RU" sz="3600" b="1" dirty="0" smtClean="0">
              <a:ln>
                <a:solidFill>
                  <a:srgbClr val="00B05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/>
              <a:ea typeface="Times New Roman"/>
            </a:endParaRPr>
          </a:p>
          <a:p>
            <a:pPr lvl="0" algn="ctr" fontAlgn="base"/>
            <a:r>
              <a:rPr lang="ru-RU" sz="3600" b="1" dirty="0" smtClean="0">
                <a:ln>
                  <a:solidFill>
                    <a:srgbClr val="00B05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ea typeface="Times New Roman"/>
              </a:rPr>
              <a:t>А </a:t>
            </a:r>
            <a:r>
              <a:rPr lang="ru-RU" sz="3600" b="1" dirty="0">
                <a:ln>
                  <a:solidFill>
                    <a:srgbClr val="00B05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ea typeface="Times New Roman"/>
              </a:rPr>
              <a:t>зовут тебя все</a:t>
            </a:r>
            <a:r>
              <a:rPr lang="ru-RU" sz="3600" b="1" dirty="0" smtClean="0">
                <a:ln>
                  <a:solidFill>
                    <a:srgbClr val="00B05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ea typeface="Times New Roman"/>
              </a:rPr>
              <a:t>…</a:t>
            </a:r>
            <a:endParaRPr lang="ru-RU" sz="3600" b="1" dirty="0">
              <a:ln>
                <a:solidFill>
                  <a:srgbClr val="00B05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89817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Антон\Desktop\Question-Mark-yello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2091" y="3272098"/>
            <a:ext cx="1292050" cy="129205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2881859" y="4565652"/>
            <a:ext cx="3632515" cy="1080120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ea typeface="Times New Roman"/>
              </a:rPr>
              <a:t>Ромашка</a:t>
            </a:r>
            <a:endParaRPr lang="ru-RU" sz="4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6" name="Управляющая кнопка: далее 5">
            <a:hlinkClick r:id="" action="ppaction://hlinkshowjump?jump=endshow" highlightClick="1"/>
          </p:cNvPr>
          <p:cNvSpPr/>
          <p:nvPr/>
        </p:nvSpPr>
        <p:spPr>
          <a:xfrm>
            <a:off x="7164288" y="6048358"/>
            <a:ext cx="1512168" cy="432048"/>
          </a:xfrm>
          <a:prstGeom prst="actionButtonForwardNext">
            <a:avLst/>
          </a:prstGeom>
          <a:solidFill>
            <a:srgbClr val="00B05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260648"/>
            <a:ext cx="74888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/>
            <a:r>
              <a:rPr lang="ru-RU" sz="3600" b="1" dirty="0">
                <a:ln>
                  <a:solidFill>
                    <a:srgbClr val="00B05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ea typeface="Times New Roman"/>
              </a:rPr>
              <a:t>Шёл я лугом по тропинке, Видел солнце на травинке. </a:t>
            </a:r>
            <a:endParaRPr lang="ru-RU" sz="3600" b="1" dirty="0" smtClean="0">
              <a:ln>
                <a:solidFill>
                  <a:srgbClr val="00B05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/>
              <a:ea typeface="Times New Roman"/>
            </a:endParaRPr>
          </a:p>
          <a:p>
            <a:pPr lvl="0" algn="ctr" fontAlgn="base"/>
            <a:r>
              <a:rPr lang="ru-RU" sz="3600" b="1" dirty="0" smtClean="0">
                <a:ln>
                  <a:solidFill>
                    <a:srgbClr val="00B05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ea typeface="Times New Roman"/>
              </a:rPr>
              <a:t>Но </a:t>
            </a:r>
            <a:r>
              <a:rPr lang="ru-RU" sz="3600" b="1" dirty="0">
                <a:ln>
                  <a:solidFill>
                    <a:srgbClr val="00B05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ea typeface="Times New Roman"/>
              </a:rPr>
              <a:t>совсем не горячи </a:t>
            </a:r>
            <a:endParaRPr lang="ru-RU" sz="3600" b="1" dirty="0" smtClean="0">
              <a:ln>
                <a:solidFill>
                  <a:srgbClr val="00B05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/>
              <a:ea typeface="Times New Roman"/>
            </a:endParaRPr>
          </a:p>
          <a:p>
            <a:pPr lvl="0" algn="ctr" fontAlgn="base"/>
            <a:r>
              <a:rPr lang="ru-RU" sz="3600" b="1" dirty="0" smtClean="0">
                <a:ln>
                  <a:solidFill>
                    <a:srgbClr val="00B05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ea typeface="Times New Roman"/>
              </a:rPr>
              <a:t>Солнца </a:t>
            </a:r>
            <a:r>
              <a:rPr lang="ru-RU" sz="3600" b="1" dirty="0">
                <a:ln>
                  <a:solidFill>
                    <a:srgbClr val="00B05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ea typeface="Times New Roman"/>
              </a:rPr>
              <a:t>белые лучи</a:t>
            </a:r>
            <a:r>
              <a:rPr lang="ru-RU" sz="3600" b="1" dirty="0" smtClean="0">
                <a:ln>
                  <a:solidFill>
                    <a:srgbClr val="00B05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ea typeface="Times New Roman"/>
              </a:rPr>
              <a:t>.</a:t>
            </a:r>
            <a:endParaRPr lang="ru-RU" sz="3600" b="1" dirty="0">
              <a:ln>
                <a:solidFill>
                  <a:srgbClr val="00B05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14328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домой 1">
            <a:hlinkClick r:id="" action="ppaction://hlinkshowjump?jump=firstslide" highlightClick="1"/>
          </p:cNvPr>
          <p:cNvSpPr/>
          <p:nvPr/>
        </p:nvSpPr>
        <p:spPr>
          <a:xfrm>
            <a:off x="679032" y="5733256"/>
            <a:ext cx="868632" cy="754384"/>
          </a:xfrm>
          <a:prstGeom prst="actionButtonHome">
            <a:avLst/>
          </a:prstGeom>
          <a:solidFill>
            <a:srgbClr val="00B050"/>
          </a:solidFill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548680"/>
            <a:ext cx="8064896" cy="16230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u="sng" dirty="0">
                <a:solidFill>
                  <a:srgbClr val="0000FF"/>
                </a:solidFill>
                <a:ea typeface="Calibri"/>
                <a:cs typeface="Times New Roman"/>
                <a:hlinkClick r:id="rId2"/>
              </a:rPr>
              <a:t>https://catherineasquithgallery.com/uploads/posts/2021-02/1613643936_2-p-fon-dlya-prezentatsii-romashki-2.jpg</a:t>
            </a:r>
            <a:endParaRPr lang="ru-RU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u="sng" dirty="0">
                <a:solidFill>
                  <a:srgbClr val="0000FF"/>
                </a:solidFill>
                <a:ea typeface="Calibri"/>
                <a:cs typeface="Times New Roman"/>
                <a:hlinkClick r:id="rId3"/>
              </a:rPr>
              <a:t>https://multi-mama.ru/zagadki-pro-leto/</a:t>
            </a:r>
            <a:endParaRPr lang="ru-RU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ea typeface="Calibri"/>
                <a:cs typeface="Times New Roman"/>
              </a:rPr>
              <a:t>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544" y="2132856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A8087E"/>
                </a:solidFill>
              </a:rPr>
              <a:t>Шаблон выполнен автором презентации Дубровиной Л.А.</a:t>
            </a:r>
            <a:endParaRPr lang="ru-RU" sz="2400" dirty="0">
              <a:solidFill>
                <a:srgbClr val="A8087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610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65512" y="98870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solidFill>
                    <a:srgbClr val="00B05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Внимание!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solidFill>
                    <a:srgbClr val="00B05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Отгадайте загадку.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solidFill>
                    <a:srgbClr val="00B05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 Чтобы узнать правильный ответ, нажмите на вопрос.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solidFill>
                    <a:srgbClr val="00B05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Для перехода на следующий слайд нажмите стрелку.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solidFill>
                    <a:srgbClr val="00B05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Удачи !</a:t>
            </a:r>
            <a:endParaRPr kumimoji="0" lang="ru-RU" sz="3200" b="1" i="0" u="none" strike="noStrike" kern="0" cap="none" spc="0" normalizeH="0" baseline="0" noProof="0" dirty="0">
              <a:ln>
                <a:solidFill>
                  <a:srgbClr val="00B05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7236296" y="6016826"/>
            <a:ext cx="1512168" cy="432048"/>
          </a:xfrm>
          <a:prstGeom prst="actionButtonForwardNext">
            <a:avLst/>
          </a:prstGeom>
          <a:solidFill>
            <a:srgbClr val="00B05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8115" y="1948215"/>
            <a:ext cx="825624" cy="825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6591284" y="3701888"/>
            <a:ext cx="892455" cy="403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6618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Антон\Desktop\Question-Mark-yello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2091" y="3272098"/>
            <a:ext cx="1292050" cy="129205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2881859" y="4565652"/>
            <a:ext cx="3632515" cy="1080120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ea typeface="Times New Roman"/>
              </a:rPr>
              <a:t>Лето</a:t>
            </a:r>
            <a:endParaRPr lang="ru-RU" sz="4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164288" y="6048358"/>
            <a:ext cx="1512168" cy="432048"/>
          </a:xfrm>
          <a:prstGeom prst="actionButtonForwardNext">
            <a:avLst/>
          </a:prstGeom>
          <a:solidFill>
            <a:srgbClr val="00B05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260648"/>
            <a:ext cx="748883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/>
            <a:r>
              <a:rPr lang="ru-RU" sz="3600" b="1" dirty="0">
                <a:ln>
                  <a:solidFill>
                    <a:srgbClr val="00B05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ea typeface="Times New Roman"/>
              </a:rPr>
              <a:t>Долгожданная пора! </a:t>
            </a:r>
            <a:endParaRPr lang="ru-RU" sz="3600" b="1" dirty="0" smtClean="0">
              <a:ln>
                <a:solidFill>
                  <a:srgbClr val="00B05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/>
              <a:ea typeface="Times New Roman"/>
            </a:endParaRPr>
          </a:p>
          <a:p>
            <a:pPr lvl="0" algn="ctr" fontAlgn="base"/>
            <a:r>
              <a:rPr lang="ru-RU" sz="3600" b="1" dirty="0" smtClean="0">
                <a:ln>
                  <a:solidFill>
                    <a:srgbClr val="00B05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ea typeface="Times New Roman"/>
              </a:rPr>
              <a:t>Детвора </a:t>
            </a:r>
            <a:r>
              <a:rPr lang="ru-RU" sz="3600" b="1" dirty="0">
                <a:ln>
                  <a:solidFill>
                    <a:srgbClr val="00B05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ea typeface="Times New Roman"/>
              </a:rPr>
              <a:t>кричит: Ура! </a:t>
            </a:r>
            <a:endParaRPr lang="ru-RU" sz="3600" b="1" dirty="0" smtClean="0">
              <a:ln>
                <a:solidFill>
                  <a:srgbClr val="00B05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/>
              <a:ea typeface="Times New Roman"/>
            </a:endParaRPr>
          </a:p>
          <a:p>
            <a:pPr lvl="0" algn="ctr" fontAlgn="base"/>
            <a:r>
              <a:rPr lang="ru-RU" sz="3600" b="1" dirty="0" smtClean="0">
                <a:ln>
                  <a:solidFill>
                    <a:srgbClr val="00B05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ea typeface="Times New Roman"/>
              </a:rPr>
              <a:t>Что </a:t>
            </a:r>
            <a:r>
              <a:rPr lang="ru-RU" sz="3600" b="1" dirty="0">
                <a:ln>
                  <a:solidFill>
                    <a:srgbClr val="00B05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ea typeface="Times New Roman"/>
              </a:rPr>
              <a:t>ж за радость это? Наступило …</a:t>
            </a:r>
          </a:p>
          <a:p>
            <a:pPr lvl="0" algn="ctr" fontAlgn="base"/>
            <a:endParaRPr lang="ru-RU" sz="3600" b="1" dirty="0">
              <a:ln>
                <a:solidFill>
                  <a:srgbClr val="00B05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74062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Антон\Desktop\Question-Mark-yello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2091" y="3272098"/>
            <a:ext cx="1292050" cy="129205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2881859" y="4565652"/>
            <a:ext cx="3632515" cy="1080120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ea typeface="Times New Roman"/>
              </a:rPr>
              <a:t>Солнце</a:t>
            </a:r>
            <a:endParaRPr lang="ru-RU" sz="4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164288" y="6048358"/>
            <a:ext cx="1512168" cy="432048"/>
          </a:xfrm>
          <a:prstGeom prst="actionButtonForwardNext">
            <a:avLst/>
          </a:prstGeom>
          <a:solidFill>
            <a:srgbClr val="00B05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260648"/>
            <a:ext cx="748883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/>
            <a:r>
              <a:rPr lang="ru-RU" sz="3600" b="1" dirty="0">
                <a:ln>
                  <a:solidFill>
                    <a:srgbClr val="00B05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ea typeface="Times New Roman"/>
              </a:rPr>
              <a:t>Без него плачемся, </a:t>
            </a:r>
            <a:endParaRPr lang="ru-RU" sz="3600" b="1" dirty="0" smtClean="0">
              <a:ln>
                <a:solidFill>
                  <a:srgbClr val="00B05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/>
              <a:ea typeface="Times New Roman"/>
            </a:endParaRPr>
          </a:p>
          <a:p>
            <a:pPr lvl="0" algn="ctr" fontAlgn="base"/>
            <a:r>
              <a:rPr lang="ru-RU" sz="3600" b="1" dirty="0" smtClean="0">
                <a:ln>
                  <a:solidFill>
                    <a:srgbClr val="00B05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ea typeface="Times New Roman"/>
              </a:rPr>
              <a:t>А </a:t>
            </a:r>
            <a:r>
              <a:rPr lang="ru-RU" sz="3600" b="1" dirty="0">
                <a:ln>
                  <a:solidFill>
                    <a:srgbClr val="00B05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ea typeface="Times New Roman"/>
              </a:rPr>
              <a:t>как появится, </a:t>
            </a:r>
            <a:endParaRPr lang="ru-RU" sz="3600" b="1" dirty="0" smtClean="0">
              <a:ln>
                <a:solidFill>
                  <a:srgbClr val="00B05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/>
              <a:ea typeface="Times New Roman"/>
            </a:endParaRPr>
          </a:p>
          <a:p>
            <a:pPr lvl="0" algn="ctr" fontAlgn="base"/>
            <a:r>
              <a:rPr lang="ru-RU" sz="3600" b="1" dirty="0" smtClean="0">
                <a:ln>
                  <a:solidFill>
                    <a:srgbClr val="00B05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ea typeface="Times New Roman"/>
              </a:rPr>
              <a:t>От </a:t>
            </a:r>
            <a:r>
              <a:rPr lang="ru-RU" sz="3600" b="1" dirty="0">
                <a:ln>
                  <a:solidFill>
                    <a:srgbClr val="00B05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ea typeface="Times New Roman"/>
              </a:rPr>
              <a:t>него прячемся.</a:t>
            </a:r>
          </a:p>
          <a:p>
            <a:pPr lvl="0" algn="ctr" fontAlgn="base"/>
            <a:endParaRPr lang="ru-RU" sz="3600" b="1" dirty="0">
              <a:ln>
                <a:solidFill>
                  <a:srgbClr val="00B05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/>
              <a:ea typeface="Times New Roman"/>
            </a:endParaRPr>
          </a:p>
          <a:p>
            <a:pPr lvl="0" algn="ctr" fontAlgn="base"/>
            <a:endParaRPr lang="ru-RU" sz="3600" b="1" dirty="0">
              <a:ln>
                <a:solidFill>
                  <a:srgbClr val="00B05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16448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Антон\Desktop\Question-Mark-yello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2091" y="3272098"/>
            <a:ext cx="1292050" cy="129205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2881859" y="4565652"/>
            <a:ext cx="3632515" cy="1080120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ea typeface="Times New Roman"/>
              </a:rPr>
              <a:t>Град</a:t>
            </a:r>
            <a:endParaRPr lang="ru-RU" sz="4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164288" y="6048358"/>
            <a:ext cx="1512168" cy="432048"/>
          </a:xfrm>
          <a:prstGeom prst="actionButtonForwardNext">
            <a:avLst/>
          </a:prstGeom>
          <a:solidFill>
            <a:srgbClr val="00B05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260648"/>
            <a:ext cx="74888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/>
            <a:r>
              <a:rPr lang="ru-RU" sz="3600" b="1" dirty="0">
                <a:ln>
                  <a:solidFill>
                    <a:srgbClr val="00B05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ea typeface="Times New Roman"/>
              </a:rPr>
              <a:t>Сыплется из туч горох, Прыгает к нам на порог. </a:t>
            </a:r>
            <a:endParaRPr lang="ru-RU" sz="3600" b="1" dirty="0" smtClean="0">
              <a:ln>
                <a:solidFill>
                  <a:srgbClr val="00B05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/>
              <a:ea typeface="Times New Roman"/>
            </a:endParaRPr>
          </a:p>
          <a:p>
            <a:pPr lvl="0" algn="ctr" fontAlgn="base"/>
            <a:r>
              <a:rPr lang="ru-RU" sz="3600" b="1" dirty="0" smtClean="0">
                <a:ln>
                  <a:solidFill>
                    <a:srgbClr val="00B05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ea typeface="Times New Roman"/>
              </a:rPr>
              <a:t>С </a:t>
            </a:r>
            <a:r>
              <a:rPr lang="ru-RU" sz="3600" b="1" dirty="0">
                <a:ln>
                  <a:solidFill>
                    <a:srgbClr val="00B05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ea typeface="Times New Roman"/>
              </a:rPr>
              <a:t>крыши катится он в сад. </a:t>
            </a:r>
            <a:endParaRPr lang="ru-RU" sz="3600" b="1" dirty="0" smtClean="0">
              <a:ln>
                <a:solidFill>
                  <a:srgbClr val="00B05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/>
              <a:ea typeface="Times New Roman"/>
            </a:endParaRPr>
          </a:p>
          <a:p>
            <a:pPr lvl="0" algn="ctr" fontAlgn="base"/>
            <a:r>
              <a:rPr lang="ru-RU" sz="3600" b="1" dirty="0" smtClean="0">
                <a:ln>
                  <a:solidFill>
                    <a:srgbClr val="00B05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ea typeface="Times New Roman"/>
              </a:rPr>
              <a:t>Что </a:t>
            </a:r>
            <a:r>
              <a:rPr lang="ru-RU" sz="3600" b="1" dirty="0">
                <a:ln>
                  <a:solidFill>
                    <a:srgbClr val="00B05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ea typeface="Times New Roman"/>
              </a:rPr>
              <a:t>такое? Это — </a:t>
            </a:r>
            <a:r>
              <a:rPr lang="ru-RU" sz="3600" b="1" dirty="0" smtClean="0">
                <a:ln>
                  <a:solidFill>
                    <a:srgbClr val="00B05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ea typeface="Times New Roman"/>
              </a:rPr>
              <a:t>…</a:t>
            </a:r>
            <a:endParaRPr lang="ru-RU" sz="3600" b="1" dirty="0">
              <a:ln>
                <a:solidFill>
                  <a:srgbClr val="00B05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54426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Антон\Desktop\Question-Mark-yello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2091" y="3272098"/>
            <a:ext cx="1292050" cy="129205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2881859" y="4565652"/>
            <a:ext cx="3632515" cy="1080120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ea typeface="Times New Roman"/>
              </a:rPr>
              <a:t>Заря</a:t>
            </a:r>
            <a:endParaRPr lang="ru-RU" sz="4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164288" y="6048358"/>
            <a:ext cx="1512168" cy="432048"/>
          </a:xfrm>
          <a:prstGeom prst="actionButtonForwardNext">
            <a:avLst/>
          </a:prstGeom>
          <a:solidFill>
            <a:srgbClr val="00B05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260648"/>
            <a:ext cx="74888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/>
            <a:r>
              <a:rPr lang="ru-RU" sz="3600" b="1" dirty="0">
                <a:ln>
                  <a:solidFill>
                    <a:srgbClr val="00B05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ea typeface="Times New Roman"/>
              </a:rPr>
              <a:t>Солнце вечером заходит, </a:t>
            </a:r>
            <a:endParaRPr lang="ru-RU" sz="3600" b="1" dirty="0" smtClean="0">
              <a:ln>
                <a:solidFill>
                  <a:srgbClr val="00B05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/>
              <a:ea typeface="Times New Roman"/>
            </a:endParaRPr>
          </a:p>
          <a:p>
            <a:pPr lvl="0" algn="ctr" fontAlgn="base"/>
            <a:r>
              <a:rPr lang="ru-RU" sz="3600" b="1" dirty="0" smtClean="0">
                <a:ln>
                  <a:solidFill>
                    <a:srgbClr val="00B05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ea typeface="Times New Roman"/>
              </a:rPr>
              <a:t>В </a:t>
            </a:r>
            <a:r>
              <a:rPr lang="ru-RU" sz="3600" b="1" dirty="0">
                <a:ln>
                  <a:solidFill>
                    <a:srgbClr val="00B05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ea typeface="Times New Roman"/>
              </a:rPr>
              <a:t>небе кисточкой проводит. Уходить не хочет зря. </a:t>
            </a:r>
            <a:endParaRPr lang="ru-RU" sz="3600" b="1" dirty="0" smtClean="0">
              <a:ln>
                <a:solidFill>
                  <a:srgbClr val="00B05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/>
              <a:ea typeface="Times New Roman"/>
            </a:endParaRPr>
          </a:p>
          <a:p>
            <a:pPr lvl="0" algn="ctr" fontAlgn="base"/>
            <a:r>
              <a:rPr lang="ru-RU" sz="3600" b="1" dirty="0" smtClean="0">
                <a:ln>
                  <a:solidFill>
                    <a:srgbClr val="00B05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ea typeface="Times New Roman"/>
              </a:rPr>
              <a:t>Остается </a:t>
            </a:r>
            <a:r>
              <a:rPr lang="ru-RU" sz="3600" b="1" dirty="0">
                <a:ln>
                  <a:solidFill>
                    <a:srgbClr val="00B05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ea typeface="Times New Roman"/>
              </a:rPr>
              <a:t>след — </a:t>
            </a:r>
            <a:r>
              <a:rPr lang="ru-RU" sz="3600" b="1" dirty="0" smtClean="0">
                <a:ln>
                  <a:solidFill>
                    <a:srgbClr val="00B05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ea typeface="Times New Roman"/>
              </a:rPr>
              <a:t>…</a:t>
            </a:r>
            <a:endParaRPr lang="ru-RU" sz="3600" b="1" dirty="0">
              <a:ln>
                <a:solidFill>
                  <a:srgbClr val="00B05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37482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Антон\Desktop\Question-Mark-yello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2091" y="3272098"/>
            <a:ext cx="1292050" cy="129205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2881859" y="4565652"/>
            <a:ext cx="3632515" cy="1080120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ea typeface="Times New Roman"/>
              </a:rPr>
              <a:t>Подсолнух</a:t>
            </a:r>
            <a:endParaRPr lang="ru-RU" sz="4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164288" y="6048358"/>
            <a:ext cx="1512168" cy="432048"/>
          </a:xfrm>
          <a:prstGeom prst="actionButtonForwardNext">
            <a:avLst/>
          </a:prstGeom>
          <a:solidFill>
            <a:srgbClr val="00B05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260648"/>
            <a:ext cx="74888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/>
            <a:r>
              <a:rPr lang="ru-RU" sz="3600" b="1" dirty="0">
                <a:ln>
                  <a:solidFill>
                    <a:srgbClr val="00B05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ea typeface="Times New Roman"/>
              </a:rPr>
              <a:t>Посадили зернышко — вырастили солнышко.</a:t>
            </a:r>
          </a:p>
          <a:p>
            <a:pPr lvl="0" algn="ctr" fontAlgn="base"/>
            <a:endParaRPr lang="ru-RU" sz="3600" b="1" dirty="0">
              <a:ln>
                <a:solidFill>
                  <a:srgbClr val="00B05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/>
              <a:ea typeface="Times New Roman"/>
            </a:endParaRPr>
          </a:p>
          <a:p>
            <a:pPr lvl="0" algn="ctr" fontAlgn="base"/>
            <a:endParaRPr lang="ru-RU" sz="3600" b="1" dirty="0">
              <a:ln>
                <a:solidFill>
                  <a:srgbClr val="00B05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05781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Антон\Desktop\Question-Mark-yello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2091" y="3272098"/>
            <a:ext cx="1292050" cy="129205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2881859" y="4565652"/>
            <a:ext cx="3632515" cy="1080120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ea typeface="Times New Roman"/>
              </a:rPr>
              <a:t>Пляж</a:t>
            </a:r>
            <a:endParaRPr lang="ru-RU" sz="4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164288" y="6048358"/>
            <a:ext cx="1512168" cy="432048"/>
          </a:xfrm>
          <a:prstGeom prst="actionButtonForwardNext">
            <a:avLst/>
          </a:prstGeom>
          <a:solidFill>
            <a:srgbClr val="00B05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260648"/>
            <a:ext cx="748883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/>
            <a:r>
              <a:rPr lang="ru-RU" sz="3600" b="1" dirty="0">
                <a:ln>
                  <a:solidFill>
                    <a:srgbClr val="00B05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ea typeface="Times New Roman"/>
              </a:rPr>
              <a:t>Хочешь — В воду ты ныряй, Хочешь — На песке играй. Сколько замков </a:t>
            </a:r>
            <a:endParaRPr lang="ru-RU" sz="3600" b="1" dirty="0" smtClean="0">
              <a:ln>
                <a:solidFill>
                  <a:srgbClr val="00B05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/>
              <a:ea typeface="Times New Roman"/>
            </a:endParaRPr>
          </a:p>
          <a:p>
            <a:pPr lvl="0" algn="ctr" fontAlgn="base"/>
            <a:r>
              <a:rPr lang="ru-RU" sz="3600" b="1" dirty="0" smtClean="0">
                <a:ln>
                  <a:solidFill>
                    <a:srgbClr val="00B05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ea typeface="Times New Roman"/>
              </a:rPr>
              <a:t>Здесь </a:t>
            </a:r>
            <a:r>
              <a:rPr lang="ru-RU" sz="3600" b="1" dirty="0">
                <a:ln>
                  <a:solidFill>
                    <a:srgbClr val="00B05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ea typeface="Times New Roman"/>
              </a:rPr>
              <a:t>создашь! </a:t>
            </a:r>
            <a:endParaRPr lang="ru-RU" sz="3600" b="1" dirty="0" smtClean="0">
              <a:ln>
                <a:solidFill>
                  <a:srgbClr val="00B05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/>
              <a:ea typeface="Times New Roman"/>
            </a:endParaRPr>
          </a:p>
          <a:p>
            <a:pPr lvl="0" algn="ctr" fontAlgn="base"/>
            <a:r>
              <a:rPr lang="ru-RU" sz="3600" b="1" dirty="0" smtClean="0">
                <a:ln>
                  <a:solidFill>
                    <a:srgbClr val="00B05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ea typeface="Times New Roman"/>
              </a:rPr>
              <a:t>Что </a:t>
            </a:r>
            <a:r>
              <a:rPr lang="ru-RU" sz="3600" b="1" dirty="0">
                <a:ln>
                  <a:solidFill>
                    <a:srgbClr val="00B05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ea typeface="Times New Roman"/>
              </a:rPr>
              <a:t>это за место?</a:t>
            </a:r>
          </a:p>
          <a:p>
            <a:pPr lvl="0" algn="ctr" fontAlgn="base"/>
            <a:endParaRPr lang="ru-RU" sz="3600" b="1" dirty="0">
              <a:ln>
                <a:solidFill>
                  <a:srgbClr val="00B05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/>
              <a:ea typeface="Times New Roman"/>
            </a:endParaRPr>
          </a:p>
          <a:p>
            <a:pPr lvl="0" algn="ctr" fontAlgn="base"/>
            <a:endParaRPr lang="ru-RU" sz="3600" b="1" dirty="0">
              <a:ln>
                <a:solidFill>
                  <a:srgbClr val="00B05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2065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Антон\Desktop\Question-Mark-yello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2091" y="3272098"/>
            <a:ext cx="1292050" cy="129205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2881859" y="4565652"/>
            <a:ext cx="3632515" cy="1080120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ea typeface="Times New Roman"/>
              </a:rPr>
              <a:t>Радуга</a:t>
            </a:r>
            <a:endParaRPr lang="ru-RU" sz="4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164288" y="6048358"/>
            <a:ext cx="1512168" cy="432048"/>
          </a:xfrm>
          <a:prstGeom prst="actionButtonForwardNext">
            <a:avLst/>
          </a:prstGeom>
          <a:solidFill>
            <a:srgbClr val="00B05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260648"/>
            <a:ext cx="748883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/>
            <a:r>
              <a:rPr lang="ru-RU" sz="3600" b="1" dirty="0">
                <a:ln>
                  <a:solidFill>
                    <a:srgbClr val="00B05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ea typeface="Times New Roman"/>
              </a:rPr>
              <a:t>Что за мостик разноцветный Мы увидим каждым летом Через речку, через лес? Повисел он и … исчез!</a:t>
            </a:r>
          </a:p>
          <a:p>
            <a:pPr lvl="0" algn="ctr" fontAlgn="base"/>
            <a:endParaRPr lang="ru-RU" sz="3600" b="1" dirty="0">
              <a:ln>
                <a:solidFill>
                  <a:srgbClr val="00B05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39938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308</Words>
  <Application>Microsoft Office PowerPoint</Application>
  <PresentationFormat>Экран (4:3)</PresentationFormat>
  <Paragraphs>67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Calibri</vt:lpstr>
      <vt:lpstr>Georgia</vt:lpstr>
      <vt:lpstr>Helvetica</vt:lpstr>
      <vt:lpstr>Times New Roman</vt:lpstr>
      <vt:lpstr>Тема Office</vt:lpstr>
      <vt:lpstr>Угадай-ка! «Лето»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Летние  загадки</dc:title>
  <dc:creator>Kamyshin</dc:creator>
  <cp:lastModifiedBy>admin</cp:lastModifiedBy>
  <cp:revision>13</cp:revision>
  <dcterms:created xsi:type="dcterms:W3CDTF">2022-06-04T14:49:36Z</dcterms:created>
  <dcterms:modified xsi:type="dcterms:W3CDTF">2022-06-17T12:32:10Z</dcterms:modified>
</cp:coreProperties>
</file>