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ad.ru/nedelya-zdoroveya-zdorovejka-v-podgotovitelenoj-gruppe-detskog/48741_html_m1da8f5e6.jpg" TargetMode="External"/><Relationship Id="rId2" Type="http://schemas.openxmlformats.org/officeDocument/2006/relationships/hyperlink" Target="http://boombob.ru/resize.php?id=133467&amp;num=6&amp;width=515&amp;height=386.2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0"/>
            <a:ext cx="3499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1428736"/>
            <a:ext cx="33575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Правила пребывания на солнце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000372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ощущении недомогания сразу же обращайтесь за помощью.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http://boombob.ru/resize.php?id=133467&amp;num=6&amp;width=515&amp;height=386.25</a:t>
            </a:r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500306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 жаркую солнечную погоду защищать голову светлым (светлое лучше отражает солнечный свет) легким,  легко проветриваемым головным убором, желательно из льна или хлопка.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786058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Глаза защищать темными очками, причем очки должны быть с фильтрами, полностью блокирующими солнечные лучи  диапазона А и В.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000372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Избегать пребывания на открытых пространствах, где прямые солнечные лучи. Солнце самое активное и опасное в период с 12.00 до 16.00 часов.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28612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За 20-30 минут до выхода на улицу необходимо нанести на кожу солнцезащитный крем (не менее 25-30 единиц).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357430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Пребывать на открытом солнце можно не более 6-8 минут в первые дни  и 8-10 минут после образования загара, впоследствии можно постепенно увеличить время, но не дольше двух часов с обязательными перерывами нахождения в тени и прохладе.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33685"/>
            <a:ext cx="7500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Избегать воздействия прямых лучей солнца на непокрытое тело, а особенно голову – прикрывайтесь зонтом, чередуйте купание и отдых на песке, не засыпайте на солнце, не совершайте продолжительных экскурсий в жару, больше пейте.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000372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Лучше загорать не лежа, а в движении, принимать солнечные ванны в утренние и вечерние часы.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496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Протирайте время от времени лицо мокрым, прохладным платком, чаще умывайтесь и принимайте прохладный душ.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225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admin</cp:lastModifiedBy>
  <cp:revision>16</cp:revision>
  <dcterms:created xsi:type="dcterms:W3CDTF">2018-06-04T15:44:55Z</dcterms:created>
  <dcterms:modified xsi:type="dcterms:W3CDTF">2022-06-17T20:40:53Z</dcterms:modified>
</cp:coreProperties>
</file>