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  <p:sldId id="271" r:id="rId11"/>
    <p:sldId id="272" r:id="rId12"/>
    <p:sldId id="274" r:id="rId13"/>
    <p:sldId id="275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hop-kopona.com/uploads/posts/2018-02/1518416454_image00012.jpg" TargetMode="External"/><Relationship Id="rId2" Type="http://schemas.openxmlformats.org/officeDocument/2006/relationships/hyperlink" Target="http://&#1090;&#1086;&#1089;&#1082;&#1091;&#1082;&#1096;&#1091;&#1084;&#1082;&#1072;.&#1088;&#1092;/wp-content/uploads/2017/04/fon-dlya-sajta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2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1428736"/>
            <a:ext cx="478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На игровой площадке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428868"/>
            <a:ext cx="664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 горки катайся по одному, не толкайся. Если решили устроить «паровозик», то крепко держись за товарища.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928802"/>
            <a:ext cx="64294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Постарайся отбежать от горки сразу после спуска. Иначе на тебя попадают все, кто сверху катится за тобой.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6500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Играя в песочнице, не сыпь песок в глаза и не бери в рот.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214554"/>
            <a:ext cx="6500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Не приходи на детскую площадку с домашними животными.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786058"/>
            <a:ext cx="6357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http://wallpapers2.hellowallpaper.com/cartoon_children-games--01_25-1024x768.jpg</a:t>
            </a:r>
            <a:endParaRPr lang="ru-RU" dirty="0" smtClean="0">
              <a:hlinkClick r:id="rId2"/>
            </a:endParaRPr>
          </a:p>
          <a:p>
            <a:pPr algn="ctr"/>
            <a:endParaRPr lang="ru-RU" dirty="0" smtClean="0">
              <a:hlinkClick r:id="rId2"/>
            </a:endParaRPr>
          </a:p>
          <a:p>
            <a:pPr algn="ctr"/>
            <a:r>
              <a:rPr lang="en-US" dirty="0" smtClean="0">
                <a:hlinkClick r:id="rId3"/>
              </a:rPr>
              <a:t>https://photoshop-kopona.com/uploads/posts/2018-02/1518416454_image00012.jpg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1643050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428736"/>
            <a:ext cx="59293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Сначала проверь: исправно ли оборудование: качели, карусели, горки и т. д. На неисправном можно получить травму.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928802"/>
            <a:ext cx="6000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После дождя на мокрой гладкой поверхности можно поскользнуться. Будь осторожен!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643050"/>
            <a:ext cx="6286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Жарким летом обходи стороной всё, что сделано из металла и отдавай предпочтение деревянным конструкциям.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61436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Качаясь на качелях крепко держись двумя руками, качайся только сидя.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357430"/>
            <a:ext cx="6500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Не спрыгивай с качелей, предупреждай, когда хочешь встать.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571612"/>
            <a:ext cx="60722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Обходи стороной раскачанные качели. Качая  друга, раскачивай качели сбоку, а не спереди или сзади.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3116"/>
            <a:ext cx="61436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На карусели сиди смирно и крепко держись. Садись только в предназначенные для этого сиденья.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785926"/>
            <a:ext cx="59293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Не прыгай на ходу, а движущуюся карусель обходи стороной. Раскрутив карусель отойди в сторону.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190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admin</cp:lastModifiedBy>
  <cp:revision>101</cp:revision>
  <dcterms:created xsi:type="dcterms:W3CDTF">2018-06-04T15:44:55Z</dcterms:created>
  <dcterms:modified xsi:type="dcterms:W3CDTF">2022-06-17T16:20:27Z</dcterms:modified>
</cp:coreProperties>
</file>