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9" r:id="rId10"/>
    <p:sldId id="271" r:id="rId11"/>
    <p:sldId id="272" r:id="rId12"/>
    <p:sldId id="274" r:id="rId13"/>
    <p:sldId id="273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tolicadetstva.com/images/text/f99de1d234337330b5a6fa269a48bbfa.jpg" TargetMode="External"/><Relationship Id="rId2" Type="http://schemas.openxmlformats.org/officeDocument/2006/relationships/hyperlink" Target="http://referad.ru/nedelya-zdoroveya-zdorovejka-v-podgotovitelenoj-gruppe-detskog/48741_html_m1da8f5e6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5572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Безопасное лето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500042"/>
            <a:ext cx="47863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Пищевые отравления</a:t>
            </a:r>
            <a:endParaRPr lang="ru-RU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3214686"/>
            <a:ext cx="6643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Храни продукты в закрытой таре.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786058"/>
            <a:ext cx="66437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Защищай кухню от проникновения насекомых — мух, комаров, ос и т. д.</a:t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786058"/>
            <a:ext cx="66437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При появлении первых признаков отравления (тошнота, рвота, повышение температуры) вызови скорую медицинскую помощь.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786058"/>
            <a:ext cx="66437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При поездке в зарубежные страны делай вакцинацию против тропических инфекций.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3357562"/>
            <a:ext cx="75724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http://referad.ru/nedelya-zdoroveya-zdorovejka-v-podgotovitelenoj-gruppe-detskog/48741_html_m1da8f5e6.jpg</a:t>
            </a:r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en-US" dirty="0" smtClean="0">
                <a:hlinkClick r:id="rId3"/>
              </a:rPr>
              <a:t>https://stolicadetstva.com/images/text/f99de1d234337330b5a6fa269a48bbfa.jpg</a:t>
            </a:r>
            <a:endParaRPr lang="ru-RU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14678" y="2428868"/>
            <a:ext cx="29243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Источники 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3000372"/>
            <a:ext cx="80724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Мой руки перед каждым приемом пищи или тщательно вытирай их влажными салфетками. 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643182"/>
            <a:ext cx="80010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Не употребляй на жаре скоропортящиеся продукты, особенно мясо, которое может превратиться в яд уже после 20 минут нахождения на солнце.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786058"/>
            <a:ext cx="62865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Мойте овощи, фрукты и ягоды, перед тем как употребить в пищу. 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143116"/>
            <a:ext cx="77153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Старайся не приобретать фрукты, которые еще по сезону не должны продаваться. Как правило, это продукты, выращенные с добавлением химических веществ,  они очень опасны для здоровья и могут вызвать сильное отравление.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928934"/>
            <a:ext cx="72866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Не бери с собой в жаркое место и не ешь продукты, которые быстро испортятся: мясо, колбаса, рыба, молочные продукты.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3143248"/>
            <a:ext cx="60722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Ни в коем случае не покупай продукты питания, если нет уверенности в их качестве.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928934"/>
            <a:ext cx="70009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Всегда обращай внимание на условия хранения и срок годности продуктов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36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2786058"/>
            <a:ext cx="59293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Помните о существовании ядовитых ягод и грибов. Риск отравления ими очень велик.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192</Words>
  <Application>Microsoft Office PowerPoint</Application>
  <PresentationFormat>Экран (4:3)</PresentationFormat>
  <Paragraphs>18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Танюша</dc:creator>
  <cp:lastModifiedBy>admin</cp:lastModifiedBy>
  <cp:revision>83</cp:revision>
  <dcterms:created xsi:type="dcterms:W3CDTF">2018-06-04T15:44:55Z</dcterms:created>
  <dcterms:modified xsi:type="dcterms:W3CDTF">2022-06-17T15:50:47Z</dcterms:modified>
</cp:coreProperties>
</file>