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74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16C4C-FAEC-42D0-BF2B-F464C384B48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DD9FA-3686-4559-A432-CCA6D6A7D2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35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9C1D9-B434-4E26-952A-6C7EED8A4D0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58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83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34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1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24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9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46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7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54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82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24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90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atherineasquithgallery.com/uploads/posts/2021-02/thumbs/1613539470_13-p-fon-dlya-detskoi-prezentatsii-powerpoint-13.png" TargetMode="External"/><Relationship Id="rId2" Type="http://schemas.openxmlformats.org/officeDocument/2006/relationships/hyperlink" Target="https://aababy.ru/zagadki/populyarnye/zagadki-obmank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сведения 3">
            <a:hlinkClick r:id="" action="ppaction://hlinkshowjump?jump=lastslide" highlightClick="1"/>
          </p:cNvPr>
          <p:cNvSpPr/>
          <p:nvPr/>
        </p:nvSpPr>
        <p:spPr>
          <a:xfrm>
            <a:off x="243980" y="1855312"/>
            <a:ext cx="629249" cy="846193"/>
          </a:xfrm>
          <a:prstGeom prst="actionButtonInformatio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4110" y="270070"/>
            <a:ext cx="66421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Интерактивные летние 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загадки-обманки</a:t>
            </a:r>
          </a:p>
        </p:txBody>
      </p:sp>
      <p:sp>
        <p:nvSpPr>
          <p:cNvPr id="2" name="Улыбающееся лицо 1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28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051721" y="4149080"/>
            <a:ext cx="6469876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 (Три)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51721" y="548680"/>
            <a:ext cx="682991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деревом четыре льва,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 ушёл, осталось 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7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051721" y="4149080"/>
            <a:ext cx="6469876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Две (Четыре)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51721" y="548680"/>
            <a:ext cx="682991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Нашёл пять ягодок в траве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съел одну, осталось ...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35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051721" y="4149080"/>
            <a:ext cx="6469876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Четыре (Пять)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83768" y="548680"/>
            <a:ext cx="63978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Мышь считает </a:t>
            </a:r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дырки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сыре: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плюс две - всего ...</a:t>
            </a:r>
          </a:p>
        </p:txBody>
      </p:sp>
      <p:sp>
        <p:nvSpPr>
          <p:cNvPr id="8" name="Улыбающееся лицо 7">
            <a:hlinkClick r:id="" action="ppaction://hlinkshowjump?jump=endshow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45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411759" y="4149080"/>
            <a:ext cx="6109837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Корова (Лиса)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79712" y="766059"/>
            <a:ext cx="70690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Cъела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зайчонка </a:t>
            </a:r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ловит второго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огненно-рыжая злая ...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56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988735" y="4149080"/>
            <a:ext cx="6532862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Буратино (</a:t>
            </a:r>
            <a:r>
              <a:rPr lang="ru-RU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Дуремар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88734" y="188640"/>
            <a:ext cx="706900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пиявок добывал,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Карабасу продавал,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Весь пропах болотной тиной,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звали...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70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988734" y="4149080"/>
            <a:ext cx="6759729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Воробей (Снег)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05932" y="188640"/>
            <a:ext cx="74380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красивый, я летаю,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весной от солнца таю.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Угадайте поскорей,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же это? ...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988734" y="4149080"/>
            <a:ext cx="6759729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Чебурашка (Колобок)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05932" y="188640"/>
            <a:ext cx="74380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гулял по лесу смело,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лиса героя съела.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прощанье </a:t>
            </a:r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спел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бедняжка.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звали ...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19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988734" y="4149080"/>
            <a:ext cx="6759729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Чебурашка (Колобок)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05932" y="188640"/>
            <a:ext cx="74380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гулял по лесу смело,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лиса героя съела.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прощанье </a:t>
            </a:r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спел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бедняжка.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звали ...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56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" action="ppaction://hlinkshowjump?jump=firstslide" highlightClick="1"/>
          </p:cNvPr>
          <p:cNvSpPr/>
          <p:nvPr/>
        </p:nvSpPr>
        <p:spPr>
          <a:xfrm>
            <a:off x="2555776" y="5209191"/>
            <a:ext cx="720080" cy="876954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в конец 3">
            <a:hlinkClick r:id="" action="ppaction://hlinkshowjump?jump=endshow" highlightClick="1"/>
          </p:cNvPr>
          <p:cNvSpPr/>
          <p:nvPr/>
        </p:nvSpPr>
        <p:spPr>
          <a:xfrm>
            <a:off x="4725034" y="5511525"/>
            <a:ext cx="884544" cy="574620"/>
          </a:xfrm>
          <a:prstGeom prst="actionButtonEnd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69679" y="1484784"/>
            <a:ext cx="5832648" cy="3163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2800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https://aababy.ru/zagadki/populyarnye/zagadki-obmanki</a:t>
            </a:r>
            <a:r>
              <a:rPr lang="ru-RU" sz="2800" dirty="0">
                <a:ea typeface="Calibri"/>
                <a:cs typeface="Times New Roman"/>
              </a:rPr>
              <a:t> </a:t>
            </a:r>
          </a:p>
          <a:p>
            <a:pPr algn="just" fontAlgn="base">
              <a:lnSpc>
                <a:spcPct val="115000"/>
              </a:lnSpc>
              <a:spcAft>
                <a:spcPts val="1125"/>
              </a:spcAft>
            </a:pPr>
            <a:r>
              <a:rPr lang="ru-RU" sz="2400" u="sng" dirty="0">
                <a:solidFill>
                  <a:srgbClr val="1A1A1A"/>
                </a:solidFill>
                <a:latin typeface="Open Sans"/>
                <a:ea typeface="Times New Roman"/>
                <a:cs typeface="Times New Roman"/>
                <a:hlinkClick r:id="rId3"/>
              </a:rPr>
              <a:t>https://catherineasquithgallery.com/uploads/posts/2021-02/thumbs/1613539470_13-p-fon-dlya-detskoi-prezentatsii-powerpoint-13.png</a:t>
            </a:r>
            <a:endParaRPr lang="ru-RU" sz="2800" dirty="0">
              <a:ea typeface="Calibri"/>
              <a:cs typeface="Times New Roman"/>
            </a:endParaRPr>
          </a:p>
          <a:p>
            <a:r>
              <a:rPr lang="ru-RU" sz="2400" dirty="0" smtClean="0">
                <a:ea typeface="Calibri"/>
                <a:cs typeface="Times New Roman"/>
              </a:rPr>
              <a:t>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82224" y="692696"/>
            <a:ext cx="1876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Источники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" name="Улыбающееся лицо 6">
            <a:hlinkClick r:id="" action="ppaction://hlinkshowjump?jump=endshow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9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671">
              <a:srgbClr val="BB286C"/>
            </a:gs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35238"/>
            <a:ext cx="702170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загадку.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ответ.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Нажав на кнопку             вы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сможете увидеть.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Далее нажмите на смайлик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вы получите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следующую загадку.</a:t>
            </a:r>
          </a:p>
        </p:txBody>
      </p:sp>
      <p:sp>
        <p:nvSpPr>
          <p:cNvPr id="3" name="Овал 2"/>
          <p:cNvSpPr/>
          <p:nvPr/>
        </p:nvSpPr>
        <p:spPr>
          <a:xfrm>
            <a:off x="6376596" y="2206737"/>
            <a:ext cx="1512168" cy="504055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ответ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6" name="Улыбающееся лицо 5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63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411759" y="4149080"/>
            <a:ext cx="6109837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 (Зима)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1759" y="147516"/>
            <a:ext cx="646987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Белым снегом всё одето -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Значит, наступает ...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15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411759" y="4149080"/>
            <a:ext cx="6109837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Солнце (Луна)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1759" y="147516"/>
            <a:ext cx="646987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Ночью каждое оконце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Слабо освещает ...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9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051721" y="4149080"/>
            <a:ext cx="6469876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Бармалей</a:t>
            </a: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(Айболит)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1759" y="147516"/>
            <a:ext cx="646987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 зверей и друг детей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Добрый доктор ...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58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051721" y="4149080"/>
            <a:ext cx="6469876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Поросёнок (Петух)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1759" y="147516"/>
            <a:ext cx="646987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Кукарекает спросонок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Милый, добрый ...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8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051721" y="4149080"/>
            <a:ext cx="6469876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Олень (Аист)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1759" y="147516"/>
            <a:ext cx="646987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Высокий, длинноногий,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Летать ему не лень -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крыше из соломы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Устроился ...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9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051721" y="4149080"/>
            <a:ext cx="6469876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Петух (Филин)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1759" y="147516"/>
            <a:ext cx="646987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Лишь только свет дневной потух,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заухал в темноте ...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8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051721" y="4149080"/>
            <a:ext cx="6469876" cy="8319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Попугай (Воробей)</a:t>
            </a:r>
          </a:p>
        </p:txBody>
      </p:sp>
      <p:sp>
        <p:nvSpPr>
          <p:cNvPr id="21" name="Овал 20"/>
          <p:cNvSpPr/>
          <p:nvPr/>
        </p:nvSpPr>
        <p:spPr>
          <a:xfrm>
            <a:off x="3738837" y="5565348"/>
            <a:ext cx="1678899" cy="60563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ответ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51721" y="147516"/>
            <a:ext cx="682991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Чик-чирик! Чик-чирик! -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поднял веселый крик?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Эту птицу не пугай!</a:t>
            </a:r>
          </a:p>
          <a:p>
            <a:pPr algn="ctr"/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Расшумелся ...</a:t>
            </a:r>
          </a:p>
        </p:txBody>
      </p:sp>
      <p:sp>
        <p:nvSpPr>
          <p:cNvPr id="8" name="Улыбающееся лицо 7">
            <a:hlinkClick r:id="" action="ppaction://hlinkshowjump?jump=nextslide"/>
          </p:cNvPr>
          <p:cNvSpPr/>
          <p:nvPr/>
        </p:nvSpPr>
        <p:spPr>
          <a:xfrm>
            <a:off x="7727848" y="5373216"/>
            <a:ext cx="793749" cy="792088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10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313</Words>
  <Application>Microsoft Office PowerPoint</Application>
  <PresentationFormat>Экран (4:3)</PresentationFormat>
  <Paragraphs>106</Paragraphs>
  <Slides>18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Kamyshin</dc:creator>
  <cp:lastModifiedBy>admin</cp:lastModifiedBy>
  <cp:revision>10</cp:revision>
  <dcterms:created xsi:type="dcterms:W3CDTF">2022-06-06T18:03:44Z</dcterms:created>
  <dcterms:modified xsi:type="dcterms:W3CDTF">2022-06-17T12:26:32Z</dcterms:modified>
</cp:coreProperties>
</file>