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661150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328" y="90"/>
      </p:cViewPr>
      <p:guideLst>
        <p:guide orient="horz" pos="2880"/>
        <p:guide pos="20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586" y="2840569"/>
            <a:ext cx="5661978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9173" y="5181600"/>
            <a:ext cx="4662805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22000" y="488951"/>
            <a:ext cx="1124070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9793" y="488951"/>
            <a:ext cx="3261189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185" y="5875867"/>
            <a:ext cx="5661978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6185" y="3875619"/>
            <a:ext cx="5661978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9793" y="2844801"/>
            <a:ext cx="2192629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3441" y="2844801"/>
            <a:ext cx="2192629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58" y="366184"/>
            <a:ext cx="5995035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058" y="2046817"/>
            <a:ext cx="294316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3058" y="2899833"/>
            <a:ext cx="294316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383772" y="2046817"/>
            <a:ext cx="294432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383772" y="2899833"/>
            <a:ext cx="294432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58" y="364067"/>
            <a:ext cx="219147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4325" y="364068"/>
            <a:ext cx="3723768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3058" y="1913468"/>
            <a:ext cx="219147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632" y="6400801"/>
            <a:ext cx="399669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05632" y="817033"/>
            <a:ext cx="399669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5632" y="7156452"/>
            <a:ext cx="399669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58" y="366184"/>
            <a:ext cx="5995035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058" y="2133602"/>
            <a:ext cx="5995035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3058" y="8475135"/>
            <a:ext cx="155426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547D-8C69-4113-AB09-36230743F3A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5893" y="8475135"/>
            <a:ext cx="210936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773824" y="8475135"/>
            <a:ext cx="155426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63C8-7822-4256-95FB-AD0E656C7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odarennos/album/53409783939311/889710984943" TargetMode="External"/><Relationship Id="rId7" Type="http://schemas.openxmlformats.org/officeDocument/2006/relationships/hyperlink" Target="http://fastiv-dnz12.edukit.kiev.ua/files2/images/&#1057;&#1077;&#1088;&#1077;&#1076;&#1085;&#1103;%20&#1075;&#1088;&#1091;&#1087;&#1072;.png?size=1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mdoy383.ru/DgABAIQAzQFAAczw_8P7Dw/NJ3DRfeMLajLMIBir5aDBg/sv/image/59/73/74/111164/1323/0_e820f_68387942_M.png?1551629420" TargetMode="External"/><Relationship Id="rId5" Type="http://schemas.openxmlformats.org/officeDocument/2006/relationships/hyperlink" Target="https://&#1075;&#1080;&#1092;&#1082;&#1080;.&#1088;&#1091;&#1089;/uploads/posts/2018-05/1527283126_2465-gifka-budte-zdorovy.gif" TargetMode="External"/><Relationship Id="rId4" Type="http://schemas.openxmlformats.org/officeDocument/2006/relationships/hyperlink" Target="https://ak5.picdn.net/shutterstock/videos/12141245/thumb/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401617" y="428596"/>
            <a:ext cx="5929354" cy="8501122"/>
          </a:xfrm>
          <a:prstGeom prst="frame">
            <a:avLst>
              <a:gd name="adj1" fmla="val 85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544493" y="214282"/>
            <a:ext cx="5572164" cy="8572592"/>
          </a:xfrm>
          <a:prstGeom prst="frame">
            <a:avLst>
              <a:gd name="adj1" fmla="val 17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1683" y="2285984"/>
            <a:ext cx="48577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3"/>
              </a:rPr>
              <a:t>https://ok.ru/odarennos/album/53409783939311/889710984943</a:t>
            </a:r>
            <a:r>
              <a:rPr lang="ru-RU" sz="1400" dirty="0" smtClean="0"/>
              <a:t>  текст</a:t>
            </a:r>
          </a:p>
          <a:p>
            <a:r>
              <a:rPr lang="ru-RU" sz="1400" u="sng" dirty="0" smtClean="0">
                <a:hlinkClick r:id="rId4"/>
              </a:rPr>
              <a:t>https://ak5.picdn.net/shutterstock/videos/12141245/thumb/1.jpg</a:t>
            </a:r>
            <a:r>
              <a:rPr lang="ru-RU" sz="1400" dirty="0" smtClean="0"/>
              <a:t>  фон</a:t>
            </a:r>
          </a:p>
          <a:p>
            <a:r>
              <a:rPr lang="en-US" sz="1400" dirty="0" smtClean="0">
                <a:hlinkClick r:id="rId5"/>
              </a:rPr>
              <a:t>https://</a:t>
            </a:r>
            <a:r>
              <a:rPr lang="ru-RU" sz="1400" dirty="0" err="1" smtClean="0">
                <a:hlinkClick r:id="rId5"/>
              </a:rPr>
              <a:t>гифки.рус</a:t>
            </a:r>
            <a:r>
              <a:rPr lang="ru-RU" sz="1400" dirty="0" smtClean="0">
                <a:hlinkClick r:id="rId5"/>
              </a:rPr>
              <a:t>/</a:t>
            </a:r>
            <a:r>
              <a:rPr lang="en-US" sz="1400" dirty="0" smtClean="0">
                <a:hlinkClick r:id="rId5"/>
              </a:rPr>
              <a:t>uploads/posts/2018-05/1527283126_2465-gifka-budte-zdorovy.gif</a:t>
            </a:r>
            <a:r>
              <a:rPr lang="ru-RU" sz="1400" dirty="0" smtClean="0"/>
              <a:t>  надпись</a:t>
            </a:r>
          </a:p>
          <a:p>
            <a:r>
              <a:rPr lang="en-US" sz="1400" dirty="0" smtClean="0">
                <a:hlinkClick r:id="rId6"/>
              </a:rPr>
              <a:t>https://cs.mdoy383.ru/DgABAIQAzQFAAczw_8P7Dw/NJ3DRfeMLajLMIBir5aDBg/sv/image/59/73/74/111164/1323/0_e820f_68387942_M.png?1551629420</a:t>
            </a:r>
            <a:r>
              <a:rPr lang="ru-RU" sz="1400" dirty="0" smtClean="0"/>
              <a:t> солнце</a:t>
            </a:r>
          </a:p>
          <a:p>
            <a:r>
              <a:rPr lang="en-US" sz="1400" dirty="0" smtClean="0">
                <a:hlinkClick r:id="rId7"/>
              </a:rPr>
              <a:t>http://fastiv-dnz12.edukit.kiev.ua/files2/images/</a:t>
            </a:r>
            <a:r>
              <a:rPr lang="ru-RU" sz="1400" dirty="0" smtClean="0">
                <a:hlinkClick r:id="rId7"/>
              </a:rPr>
              <a:t>Середня%20група.</a:t>
            </a:r>
            <a:r>
              <a:rPr lang="en-US" sz="1400" dirty="0" err="1" smtClean="0">
                <a:hlinkClick r:id="rId7"/>
              </a:rPr>
              <a:t>png?size</a:t>
            </a:r>
            <a:r>
              <a:rPr lang="en-US" sz="1400" dirty="0" smtClean="0">
                <a:hlinkClick r:id="rId7"/>
              </a:rPr>
              <a:t>=11</a:t>
            </a:r>
            <a:r>
              <a:rPr lang="ru-RU" sz="1400" dirty="0" smtClean="0"/>
              <a:t>  дети</a:t>
            </a:r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59005" y="11429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Источники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3253" y="2357422"/>
            <a:ext cx="785818" cy="214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87765" y="5357818"/>
            <a:ext cx="1285884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4691" y="7786710"/>
            <a:ext cx="571504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9203" y="2214546"/>
            <a:ext cx="121444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58939" y="5000628"/>
            <a:ext cx="1285884" cy="2857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16327" y="7786710"/>
            <a:ext cx="1285884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1187435" y="2357422"/>
            <a:ext cx="2214578" cy="285752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3830641" y="5143504"/>
            <a:ext cx="1214446" cy="357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3187" y="7786710"/>
            <a:ext cx="1714512" cy="35719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3759203" y="2357422"/>
            <a:ext cx="1214446" cy="28575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3616327" y="7715272"/>
            <a:ext cx="1285884" cy="50006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830377" y="4857752"/>
            <a:ext cx="1285884" cy="57150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901815" y="2428860"/>
            <a:ext cx="1000132" cy="500066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16327" y="5143504"/>
            <a:ext cx="1500198" cy="285752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473187" y="7643834"/>
            <a:ext cx="178595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/>
          <p:cNvSpPr/>
          <p:nvPr/>
        </p:nvSpPr>
        <p:spPr>
          <a:xfrm>
            <a:off x="3759203" y="2000232"/>
            <a:ext cx="1143008" cy="50006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1901815" y="4929190"/>
            <a:ext cx="1285884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о стрелкой вправо 3"/>
          <p:cNvSpPr/>
          <p:nvPr/>
        </p:nvSpPr>
        <p:spPr>
          <a:xfrm rot="5206030">
            <a:off x="4056708" y="7742679"/>
            <a:ext cx="714380" cy="1128024"/>
          </a:xfrm>
          <a:prstGeom prst="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830377" y="2714612"/>
            <a:ext cx="1071570" cy="428628"/>
          </a:xfrm>
          <a:prstGeom prst="snip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830641" y="5214942"/>
            <a:ext cx="1000132" cy="2857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>
            <a:off x="1830377" y="7858148"/>
            <a:ext cx="857256" cy="42862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401617" y="428596"/>
            <a:ext cx="5929354" cy="8501122"/>
          </a:xfrm>
          <a:prstGeom prst="frame">
            <a:avLst>
              <a:gd name="adj1" fmla="val 85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544493" y="214282"/>
            <a:ext cx="5572164" cy="8572592"/>
          </a:xfrm>
          <a:prstGeom prst="frame">
            <a:avLst>
              <a:gd name="adj1" fmla="val 17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https://xn--c1akah3c.xn--p1acf/uploads/posts/2018-05/1527283126_2465-gifka-budte-zdorov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683" y="2643174"/>
            <a:ext cx="4835803" cy="2000264"/>
          </a:xfrm>
          <a:prstGeom prst="rect">
            <a:avLst/>
          </a:prstGeom>
          <a:noFill/>
        </p:spPr>
      </p:pic>
      <p:pic>
        <p:nvPicPr>
          <p:cNvPr id="2052" name="Picture 4" descr="https://cs.mdoy383.ru/DgABAIQAzQFAAczw_8P7Dw/NJ3DRfeMLajLMIBir5aDBg/sv/image/59/73/74/111164/1323/0_e820f_68387942_M.png?15516294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7699" y="571472"/>
            <a:ext cx="2667017" cy="2000264"/>
          </a:xfrm>
          <a:prstGeom prst="rect">
            <a:avLst/>
          </a:prstGeom>
          <a:noFill/>
        </p:spPr>
      </p:pic>
      <p:pic>
        <p:nvPicPr>
          <p:cNvPr id="8" name="Picture 2" descr="http://fastiv-dnz12.edukit.kiev.ua/files2/images/%D0%A1%D0%B5%D1%80%D0%B5%D0%B4%D0%BD%D1%8F%20%D0%B3%D1%80%D1%83%D0%BF%D0%B0.png?size=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683" y="5929322"/>
            <a:ext cx="4857784" cy="2576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24</Words>
  <Application>Microsoft Office PowerPoint</Application>
  <PresentationFormat>Произвольный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</cp:revision>
  <dcterms:created xsi:type="dcterms:W3CDTF">2019-06-07T15:48:58Z</dcterms:created>
  <dcterms:modified xsi:type="dcterms:W3CDTF">2022-06-17T12:57:01Z</dcterms:modified>
</cp:coreProperties>
</file>